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5" r:id="rId9"/>
    <p:sldId id="264" r:id="rId10"/>
    <p:sldId id="272" r:id="rId11"/>
    <p:sldId id="266" r:id="rId12"/>
    <p:sldId id="273" r:id="rId13"/>
    <p:sldId id="274" r:id="rId14"/>
    <p:sldId id="275" r:id="rId15"/>
    <p:sldId id="276" r:id="rId16"/>
    <p:sldId id="267" r:id="rId17"/>
    <p:sldId id="268"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53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E3B06A-4EBE-475F-A75E-35B7CB49266E}" v="75" dt="2020-02-14T16:15:19.5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e" userId="594ccd72-4ffb-42aa-8570-507190868c32" providerId="ADAL" clId="{3A3098E0-9789-4FE2-A6F6-21C840C2BB64}"/>
    <pc:docChg chg="undo custSel addSld delSld modSld sldOrd">
      <pc:chgData name="jennie" userId="594ccd72-4ffb-42aa-8570-507190868c32" providerId="ADAL" clId="{3A3098E0-9789-4FE2-A6F6-21C840C2BB64}" dt="2020-02-04T14:44:14.117" v="734" actId="20577"/>
      <pc:docMkLst>
        <pc:docMk/>
      </pc:docMkLst>
      <pc:sldChg chg="modSp">
        <pc:chgData name="jennie" userId="594ccd72-4ffb-42aa-8570-507190868c32" providerId="ADAL" clId="{3A3098E0-9789-4FE2-A6F6-21C840C2BB64}" dt="2020-02-04T13:46:27.267" v="25" actId="20577"/>
        <pc:sldMkLst>
          <pc:docMk/>
          <pc:sldMk cId="1227527046" sldId="258"/>
        </pc:sldMkLst>
        <pc:spChg chg="mod">
          <ac:chgData name="jennie" userId="594ccd72-4ffb-42aa-8570-507190868c32" providerId="ADAL" clId="{3A3098E0-9789-4FE2-A6F6-21C840C2BB64}" dt="2020-02-04T13:46:27.267" v="25" actId="20577"/>
          <ac:spMkLst>
            <pc:docMk/>
            <pc:sldMk cId="1227527046" sldId="258"/>
            <ac:spMk id="2" creationId="{C68C2FF5-2095-B847-948F-8EEE9D733698}"/>
          </ac:spMkLst>
        </pc:spChg>
      </pc:sldChg>
      <pc:sldChg chg="modSp">
        <pc:chgData name="jennie" userId="594ccd72-4ffb-42aa-8570-507190868c32" providerId="ADAL" clId="{3A3098E0-9789-4FE2-A6F6-21C840C2BB64}" dt="2020-02-04T14:05:51.977" v="176"/>
        <pc:sldMkLst>
          <pc:docMk/>
          <pc:sldMk cId="3225083132" sldId="259"/>
        </pc:sldMkLst>
        <pc:spChg chg="mod">
          <ac:chgData name="jennie" userId="594ccd72-4ffb-42aa-8570-507190868c32" providerId="ADAL" clId="{3A3098E0-9789-4FE2-A6F6-21C840C2BB64}" dt="2020-02-04T13:46:35.467" v="26"/>
          <ac:spMkLst>
            <pc:docMk/>
            <pc:sldMk cId="3225083132" sldId="259"/>
            <ac:spMk id="2" creationId="{C68C2FF5-2095-B847-948F-8EEE9D733698}"/>
          </ac:spMkLst>
        </pc:spChg>
        <pc:spChg chg="mod">
          <ac:chgData name="jennie" userId="594ccd72-4ffb-42aa-8570-507190868c32" providerId="ADAL" clId="{3A3098E0-9789-4FE2-A6F6-21C840C2BB64}" dt="2020-02-04T14:05:51.977" v="176"/>
          <ac:spMkLst>
            <pc:docMk/>
            <pc:sldMk cId="3225083132" sldId="259"/>
            <ac:spMk id="11" creationId="{82713074-8990-854C-AAFE-706530669BCD}"/>
          </ac:spMkLst>
        </pc:spChg>
      </pc:sldChg>
      <pc:sldChg chg="modSp">
        <pc:chgData name="jennie" userId="594ccd72-4ffb-42aa-8570-507190868c32" providerId="ADAL" clId="{3A3098E0-9789-4FE2-A6F6-21C840C2BB64}" dt="2020-02-04T14:06:06.272" v="179"/>
        <pc:sldMkLst>
          <pc:docMk/>
          <pc:sldMk cId="383400132" sldId="260"/>
        </pc:sldMkLst>
        <pc:spChg chg="mod">
          <ac:chgData name="jennie" userId="594ccd72-4ffb-42aa-8570-507190868c32" providerId="ADAL" clId="{3A3098E0-9789-4FE2-A6F6-21C840C2BB64}" dt="2020-02-04T13:46:39.985" v="27"/>
          <ac:spMkLst>
            <pc:docMk/>
            <pc:sldMk cId="383400132" sldId="260"/>
            <ac:spMk id="2" creationId="{C68C2FF5-2095-B847-948F-8EEE9D733698}"/>
          </ac:spMkLst>
        </pc:spChg>
        <pc:spChg chg="mod">
          <ac:chgData name="jennie" userId="594ccd72-4ffb-42aa-8570-507190868c32" providerId="ADAL" clId="{3A3098E0-9789-4FE2-A6F6-21C840C2BB64}" dt="2020-02-04T14:06:06.272" v="179"/>
          <ac:spMkLst>
            <pc:docMk/>
            <pc:sldMk cId="383400132" sldId="260"/>
            <ac:spMk id="11" creationId="{82713074-8990-854C-AAFE-706530669BCD}"/>
          </ac:spMkLst>
        </pc:spChg>
      </pc:sldChg>
      <pc:sldChg chg="modSp">
        <pc:chgData name="jennie" userId="594ccd72-4ffb-42aa-8570-507190868c32" providerId="ADAL" clId="{3A3098E0-9789-4FE2-A6F6-21C840C2BB64}" dt="2020-02-04T14:06:11.729" v="180"/>
        <pc:sldMkLst>
          <pc:docMk/>
          <pc:sldMk cId="3260709674" sldId="261"/>
        </pc:sldMkLst>
        <pc:spChg chg="mod">
          <ac:chgData name="jennie" userId="594ccd72-4ffb-42aa-8570-507190868c32" providerId="ADAL" clId="{3A3098E0-9789-4FE2-A6F6-21C840C2BB64}" dt="2020-02-04T13:46:49.513" v="37" actId="6549"/>
          <ac:spMkLst>
            <pc:docMk/>
            <pc:sldMk cId="3260709674" sldId="261"/>
            <ac:spMk id="2" creationId="{C68C2FF5-2095-B847-948F-8EEE9D733698}"/>
          </ac:spMkLst>
        </pc:spChg>
        <pc:spChg chg="mod">
          <ac:chgData name="jennie" userId="594ccd72-4ffb-42aa-8570-507190868c32" providerId="ADAL" clId="{3A3098E0-9789-4FE2-A6F6-21C840C2BB64}" dt="2020-02-04T14:06:11.729" v="180"/>
          <ac:spMkLst>
            <pc:docMk/>
            <pc:sldMk cId="3260709674" sldId="261"/>
            <ac:spMk id="11" creationId="{82713074-8990-854C-AAFE-706530669BCD}"/>
          </ac:spMkLst>
        </pc:spChg>
      </pc:sldChg>
      <pc:sldChg chg="modSp">
        <pc:chgData name="jennie" userId="594ccd72-4ffb-42aa-8570-507190868c32" providerId="ADAL" clId="{3A3098E0-9789-4FE2-A6F6-21C840C2BB64}" dt="2020-02-04T14:16:23.490" v="206" actId="255"/>
        <pc:sldMkLst>
          <pc:docMk/>
          <pc:sldMk cId="3835810150" sldId="262"/>
        </pc:sldMkLst>
        <pc:spChg chg="mod">
          <ac:chgData name="jennie" userId="594ccd72-4ffb-42aa-8570-507190868c32" providerId="ADAL" clId="{3A3098E0-9789-4FE2-A6F6-21C840C2BB64}" dt="2020-02-04T13:47:04.140" v="57"/>
          <ac:spMkLst>
            <pc:docMk/>
            <pc:sldMk cId="3835810150" sldId="262"/>
            <ac:spMk id="2" creationId="{C68C2FF5-2095-B847-948F-8EEE9D733698}"/>
          </ac:spMkLst>
        </pc:spChg>
        <pc:spChg chg="mod">
          <ac:chgData name="jennie" userId="594ccd72-4ffb-42aa-8570-507190868c32" providerId="ADAL" clId="{3A3098E0-9789-4FE2-A6F6-21C840C2BB64}" dt="2020-02-04T14:16:23.490" v="206" actId="255"/>
          <ac:spMkLst>
            <pc:docMk/>
            <pc:sldMk cId="3835810150" sldId="262"/>
            <ac:spMk id="11" creationId="{82713074-8990-854C-AAFE-706530669BCD}"/>
          </ac:spMkLst>
        </pc:spChg>
      </pc:sldChg>
      <pc:sldChg chg="modSp">
        <pc:chgData name="jennie" userId="594ccd72-4ffb-42aa-8570-507190868c32" providerId="ADAL" clId="{3A3098E0-9789-4FE2-A6F6-21C840C2BB64}" dt="2020-02-04T14:22:52.815" v="224" actId="113"/>
        <pc:sldMkLst>
          <pc:docMk/>
          <pc:sldMk cId="732146829" sldId="263"/>
        </pc:sldMkLst>
        <pc:spChg chg="mod">
          <ac:chgData name="jennie" userId="594ccd72-4ffb-42aa-8570-507190868c32" providerId="ADAL" clId="{3A3098E0-9789-4FE2-A6F6-21C840C2BB64}" dt="2020-02-04T13:47:11.061" v="67"/>
          <ac:spMkLst>
            <pc:docMk/>
            <pc:sldMk cId="732146829" sldId="263"/>
            <ac:spMk id="2" creationId="{C68C2FF5-2095-B847-948F-8EEE9D733698}"/>
          </ac:spMkLst>
        </pc:spChg>
        <pc:spChg chg="mod">
          <ac:chgData name="jennie" userId="594ccd72-4ffb-42aa-8570-507190868c32" providerId="ADAL" clId="{3A3098E0-9789-4FE2-A6F6-21C840C2BB64}" dt="2020-02-04T14:22:52.815" v="224" actId="113"/>
          <ac:spMkLst>
            <pc:docMk/>
            <pc:sldMk cId="732146829" sldId="263"/>
            <ac:spMk id="11" creationId="{82713074-8990-854C-AAFE-706530669BCD}"/>
          </ac:spMkLst>
        </pc:spChg>
      </pc:sldChg>
      <pc:sldChg chg="modSp">
        <pc:chgData name="jennie" userId="594ccd72-4ffb-42aa-8570-507190868c32" providerId="ADAL" clId="{3A3098E0-9789-4FE2-A6F6-21C840C2BB64}" dt="2020-02-04T14:27:40.421" v="314"/>
        <pc:sldMkLst>
          <pc:docMk/>
          <pc:sldMk cId="4148652277" sldId="264"/>
        </pc:sldMkLst>
        <pc:spChg chg="mod">
          <ac:chgData name="jennie" userId="594ccd72-4ffb-42aa-8570-507190868c32" providerId="ADAL" clId="{3A3098E0-9789-4FE2-A6F6-21C840C2BB64}" dt="2020-02-04T13:47:30.687" v="87"/>
          <ac:spMkLst>
            <pc:docMk/>
            <pc:sldMk cId="4148652277" sldId="264"/>
            <ac:spMk id="2" creationId="{C68C2FF5-2095-B847-948F-8EEE9D733698}"/>
          </ac:spMkLst>
        </pc:spChg>
        <pc:spChg chg="mod">
          <ac:chgData name="jennie" userId="594ccd72-4ffb-42aa-8570-507190868c32" providerId="ADAL" clId="{3A3098E0-9789-4FE2-A6F6-21C840C2BB64}" dt="2020-02-04T14:27:40.421" v="314"/>
          <ac:spMkLst>
            <pc:docMk/>
            <pc:sldMk cId="4148652277" sldId="264"/>
            <ac:spMk id="11" creationId="{82713074-8990-854C-AAFE-706530669BCD}"/>
          </ac:spMkLst>
        </pc:spChg>
      </pc:sldChg>
      <pc:sldChg chg="modSp">
        <pc:chgData name="jennie" userId="594ccd72-4ffb-42aa-8570-507190868c32" providerId="ADAL" clId="{3A3098E0-9789-4FE2-A6F6-21C840C2BB64}" dt="2020-02-04T14:25:16.184" v="308" actId="255"/>
        <pc:sldMkLst>
          <pc:docMk/>
          <pc:sldMk cId="879678396" sldId="265"/>
        </pc:sldMkLst>
        <pc:spChg chg="mod">
          <ac:chgData name="jennie" userId="594ccd72-4ffb-42aa-8570-507190868c32" providerId="ADAL" clId="{3A3098E0-9789-4FE2-A6F6-21C840C2BB64}" dt="2020-02-04T13:47:21.952" v="77"/>
          <ac:spMkLst>
            <pc:docMk/>
            <pc:sldMk cId="879678396" sldId="265"/>
            <ac:spMk id="2" creationId="{C68C2FF5-2095-B847-948F-8EEE9D733698}"/>
          </ac:spMkLst>
        </pc:spChg>
        <pc:spChg chg="mod">
          <ac:chgData name="jennie" userId="594ccd72-4ffb-42aa-8570-507190868c32" providerId="ADAL" clId="{3A3098E0-9789-4FE2-A6F6-21C840C2BB64}" dt="2020-02-04T14:25:16.184" v="308" actId="255"/>
          <ac:spMkLst>
            <pc:docMk/>
            <pc:sldMk cId="879678396" sldId="265"/>
            <ac:spMk id="11" creationId="{82713074-8990-854C-AAFE-706530669BCD}"/>
          </ac:spMkLst>
        </pc:spChg>
      </pc:sldChg>
      <pc:sldChg chg="modSp">
        <pc:chgData name="jennie" userId="594ccd72-4ffb-42aa-8570-507190868c32" providerId="ADAL" clId="{3A3098E0-9789-4FE2-A6F6-21C840C2BB64}" dt="2020-02-04T14:28:04.578" v="318"/>
        <pc:sldMkLst>
          <pc:docMk/>
          <pc:sldMk cId="3133364065" sldId="266"/>
        </pc:sldMkLst>
        <pc:spChg chg="mod">
          <ac:chgData name="jennie" userId="594ccd72-4ffb-42aa-8570-507190868c32" providerId="ADAL" clId="{3A3098E0-9789-4FE2-A6F6-21C840C2BB64}" dt="2020-02-04T13:47:51.652" v="107"/>
          <ac:spMkLst>
            <pc:docMk/>
            <pc:sldMk cId="3133364065" sldId="266"/>
            <ac:spMk id="2" creationId="{C68C2FF5-2095-B847-948F-8EEE9D733698}"/>
          </ac:spMkLst>
        </pc:spChg>
        <pc:spChg chg="mod">
          <ac:chgData name="jennie" userId="594ccd72-4ffb-42aa-8570-507190868c32" providerId="ADAL" clId="{3A3098E0-9789-4FE2-A6F6-21C840C2BB64}" dt="2020-02-04T14:28:04.578" v="318"/>
          <ac:spMkLst>
            <pc:docMk/>
            <pc:sldMk cId="3133364065" sldId="266"/>
            <ac:spMk id="11" creationId="{82713074-8990-854C-AAFE-706530669BCD}"/>
          </ac:spMkLst>
        </pc:spChg>
      </pc:sldChg>
      <pc:sldChg chg="modSp">
        <pc:chgData name="jennie" userId="594ccd72-4ffb-42aa-8570-507190868c32" providerId="ADAL" clId="{3A3098E0-9789-4FE2-A6F6-21C840C2BB64}" dt="2020-02-04T14:36:01.508" v="421" actId="20577"/>
        <pc:sldMkLst>
          <pc:docMk/>
          <pc:sldMk cId="4105066287" sldId="267"/>
        </pc:sldMkLst>
        <pc:spChg chg="mod">
          <ac:chgData name="jennie" userId="594ccd72-4ffb-42aa-8570-507190868c32" providerId="ADAL" clId="{3A3098E0-9789-4FE2-A6F6-21C840C2BB64}" dt="2020-02-04T13:47:58.915" v="117"/>
          <ac:spMkLst>
            <pc:docMk/>
            <pc:sldMk cId="4105066287" sldId="267"/>
            <ac:spMk id="2" creationId="{C68C2FF5-2095-B847-948F-8EEE9D733698}"/>
          </ac:spMkLst>
        </pc:spChg>
        <pc:spChg chg="mod">
          <ac:chgData name="jennie" userId="594ccd72-4ffb-42aa-8570-507190868c32" providerId="ADAL" clId="{3A3098E0-9789-4FE2-A6F6-21C840C2BB64}" dt="2020-02-04T14:36:01.508" v="421" actId="20577"/>
          <ac:spMkLst>
            <pc:docMk/>
            <pc:sldMk cId="4105066287" sldId="267"/>
            <ac:spMk id="11" creationId="{82713074-8990-854C-AAFE-706530669BCD}"/>
          </ac:spMkLst>
        </pc:spChg>
      </pc:sldChg>
      <pc:sldChg chg="modSp">
        <pc:chgData name="jennie" userId="594ccd72-4ffb-42aa-8570-507190868c32" providerId="ADAL" clId="{3A3098E0-9789-4FE2-A6F6-21C840C2BB64}" dt="2020-02-04T14:37:12.807" v="425" actId="242"/>
        <pc:sldMkLst>
          <pc:docMk/>
          <pc:sldMk cId="4184785315" sldId="268"/>
        </pc:sldMkLst>
        <pc:spChg chg="mod">
          <ac:chgData name="jennie" userId="594ccd72-4ffb-42aa-8570-507190868c32" providerId="ADAL" clId="{3A3098E0-9789-4FE2-A6F6-21C840C2BB64}" dt="2020-02-04T13:48:08.254" v="127"/>
          <ac:spMkLst>
            <pc:docMk/>
            <pc:sldMk cId="4184785315" sldId="268"/>
            <ac:spMk id="2" creationId="{C68C2FF5-2095-B847-948F-8EEE9D733698}"/>
          </ac:spMkLst>
        </pc:spChg>
        <pc:spChg chg="mod">
          <ac:chgData name="jennie" userId="594ccd72-4ffb-42aa-8570-507190868c32" providerId="ADAL" clId="{3A3098E0-9789-4FE2-A6F6-21C840C2BB64}" dt="2020-02-04T14:37:12.807" v="425" actId="242"/>
          <ac:spMkLst>
            <pc:docMk/>
            <pc:sldMk cId="4184785315" sldId="268"/>
            <ac:spMk id="11" creationId="{82713074-8990-854C-AAFE-706530669BCD}"/>
          </ac:spMkLst>
        </pc:spChg>
      </pc:sldChg>
      <pc:sldChg chg="modSp del">
        <pc:chgData name="jennie" userId="594ccd72-4ffb-42aa-8570-507190868c32" providerId="ADAL" clId="{3A3098E0-9789-4FE2-A6F6-21C840C2BB64}" dt="2020-02-04T14:41:44.046" v="723" actId="47"/>
        <pc:sldMkLst>
          <pc:docMk/>
          <pc:sldMk cId="2081612793" sldId="269"/>
        </pc:sldMkLst>
        <pc:spChg chg="mod">
          <ac:chgData name="jennie" userId="594ccd72-4ffb-42aa-8570-507190868c32" providerId="ADAL" clId="{3A3098E0-9789-4FE2-A6F6-21C840C2BB64}" dt="2020-02-04T13:48:28.276" v="147"/>
          <ac:spMkLst>
            <pc:docMk/>
            <pc:sldMk cId="2081612793" sldId="269"/>
            <ac:spMk id="2" creationId="{C68C2FF5-2095-B847-948F-8EEE9D733698}"/>
          </ac:spMkLst>
        </pc:spChg>
      </pc:sldChg>
      <pc:sldChg chg="modSp">
        <pc:chgData name="jennie" userId="594ccd72-4ffb-42aa-8570-507190868c32" providerId="ADAL" clId="{3A3098E0-9789-4FE2-A6F6-21C840C2BB64}" dt="2020-02-04T14:44:14.117" v="734" actId="20577"/>
        <pc:sldMkLst>
          <pc:docMk/>
          <pc:sldMk cId="1609651188" sldId="270"/>
        </pc:sldMkLst>
        <pc:spChg chg="mod">
          <ac:chgData name="jennie" userId="594ccd72-4ffb-42aa-8570-507190868c32" providerId="ADAL" clId="{3A3098E0-9789-4FE2-A6F6-21C840C2BB64}" dt="2020-02-04T13:48:19.892" v="137"/>
          <ac:spMkLst>
            <pc:docMk/>
            <pc:sldMk cId="1609651188" sldId="270"/>
            <ac:spMk id="2" creationId="{C68C2FF5-2095-B847-948F-8EEE9D733698}"/>
          </ac:spMkLst>
        </pc:spChg>
        <pc:spChg chg="mod">
          <ac:chgData name="jennie" userId="594ccd72-4ffb-42aa-8570-507190868c32" providerId="ADAL" clId="{3A3098E0-9789-4FE2-A6F6-21C840C2BB64}" dt="2020-02-04T14:44:14.117" v="734" actId="20577"/>
          <ac:spMkLst>
            <pc:docMk/>
            <pc:sldMk cId="1609651188" sldId="270"/>
            <ac:spMk id="11" creationId="{82713074-8990-854C-AAFE-706530669BCD}"/>
          </ac:spMkLst>
        </pc:spChg>
      </pc:sldChg>
      <pc:sldChg chg="modSp">
        <pc:chgData name="jennie" userId="594ccd72-4ffb-42aa-8570-507190868c32" providerId="ADAL" clId="{3A3098E0-9789-4FE2-A6F6-21C840C2BB64}" dt="2020-02-04T14:29:03.898" v="319" actId="14100"/>
        <pc:sldMkLst>
          <pc:docMk/>
          <pc:sldMk cId="1175171265" sldId="272"/>
        </pc:sldMkLst>
        <pc:spChg chg="mod">
          <ac:chgData name="jennie" userId="594ccd72-4ffb-42aa-8570-507190868c32" providerId="ADAL" clId="{3A3098E0-9789-4FE2-A6F6-21C840C2BB64}" dt="2020-02-04T13:47:37.952" v="97"/>
          <ac:spMkLst>
            <pc:docMk/>
            <pc:sldMk cId="1175171265" sldId="272"/>
            <ac:spMk id="2" creationId="{C68C2FF5-2095-B847-948F-8EEE9D733698}"/>
          </ac:spMkLst>
        </pc:spChg>
        <pc:spChg chg="mod">
          <ac:chgData name="jennie" userId="594ccd72-4ffb-42aa-8570-507190868c32" providerId="ADAL" clId="{3A3098E0-9789-4FE2-A6F6-21C840C2BB64}" dt="2020-02-04T14:29:03.898" v="319" actId="14100"/>
          <ac:spMkLst>
            <pc:docMk/>
            <pc:sldMk cId="1175171265" sldId="272"/>
            <ac:spMk id="11" creationId="{82713074-8990-854C-AAFE-706530669BCD}"/>
          </ac:spMkLst>
        </pc:spChg>
      </pc:sldChg>
      <pc:sldChg chg="modSp del">
        <pc:chgData name="jennie" userId="594ccd72-4ffb-42aa-8570-507190868c32" providerId="ADAL" clId="{3A3098E0-9789-4FE2-A6F6-21C840C2BB64}" dt="2020-02-04T14:10:40.260" v="181" actId="2696"/>
        <pc:sldMkLst>
          <pc:docMk/>
          <pc:sldMk cId="470815068" sldId="273"/>
        </pc:sldMkLst>
        <pc:spChg chg="mod">
          <ac:chgData name="jennie" userId="594ccd72-4ffb-42aa-8570-507190868c32" providerId="ADAL" clId="{3A3098E0-9789-4FE2-A6F6-21C840C2BB64}" dt="2020-02-04T13:46:58.032" v="47"/>
          <ac:spMkLst>
            <pc:docMk/>
            <pc:sldMk cId="470815068" sldId="273"/>
            <ac:spMk id="2" creationId="{C68C2FF5-2095-B847-948F-8EEE9D733698}"/>
          </ac:spMkLst>
        </pc:spChg>
      </pc:sldChg>
      <pc:sldChg chg="add ord">
        <pc:chgData name="jennie" userId="594ccd72-4ffb-42aa-8570-507190868c32" providerId="ADAL" clId="{3A3098E0-9789-4FE2-A6F6-21C840C2BB64}" dt="2020-02-04T14:30:22.440" v="324"/>
        <pc:sldMkLst>
          <pc:docMk/>
          <pc:sldMk cId="2156460901" sldId="273"/>
        </pc:sldMkLst>
      </pc:sldChg>
      <pc:sldChg chg="modSp add del">
        <pc:chgData name="jennie" userId="594ccd72-4ffb-42aa-8570-507190868c32" providerId="ADAL" clId="{3A3098E0-9789-4FE2-A6F6-21C840C2BB64}" dt="2020-02-04T14:13:48.664" v="199"/>
        <pc:sldMkLst>
          <pc:docMk/>
          <pc:sldMk cId="3266301575" sldId="273"/>
        </pc:sldMkLst>
        <pc:spChg chg="mod">
          <ac:chgData name="jennie" userId="594ccd72-4ffb-42aa-8570-507190868c32" providerId="ADAL" clId="{3A3098E0-9789-4FE2-A6F6-21C840C2BB64}" dt="2020-02-04T14:12:28.912" v="198"/>
          <ac:spMkLst>
            <pc:docMk/>
            <pc:sldMk cId="3266301575" sldId="273"/>
            <ac:spMk id="11" creationId="{82713074-8990-854C-AAFE-706530669BCD}"/>
          </ac:spMkLst>
        </pc:spChg>
      </pc:sldChg>
      <pc:sldChg chg="modSp add">
        <pc:chgData name="jennie" userId="594ccd72-4ffb-42aa-8570-507190868c32" providerId="ADAL" clId="{3A3098E0-9789-4FE2-A6F6-21C840C2BB64}" dt="2020-02-04T14:32:56.866" v="344" actId="20577"/>
        <pc:sldMkLst>
          <pc:docMk/>
          <pc:sldMk cId="2627898381" sldId="274"/>
        </pc:sldMkLst>
        <pc:spChg chg="mod">
          <ac:chgData name="jennie" userId="594ccd72-4ffb-42aa-8570-507190868c32" providerId="ADAL" clId="{3A3098E0-9789-4FE2-A6F6-21C840C2BB64}" dt="2020-02-04T14:32:56.866" v="344" actId="20577"/>
          <ac:spMkLst>
            <pc:docMk/>
            <pc:sldMk cId="2627898381" sldId="274"/>
            <ac:spMk id="11" creationId="{82713074-8990-854C-AAFE-706530669BCD}"/>
          </ac:spMkLst>
        </pc:spChg>
      </pc:sldChg>
    </pc:docChg>
  </pc:docChgLst>
  <pc:docChgLst>
    <pc:chgData name="jennie" userId="594ccd72-4ffb-42aa-8570-507190868c32" providerId="ADAL" clId="{59E3B06A-4EBE-475F-A75E-35B7CB49266E}"/>
    <pc:docChg chg="custSel addSld modSld sldOrd">
      <pc:chgData name="jennie" userId="594ccd72-4ffb-42aa-8570-507190868c32" providerId="ADAL" clId="{59E3B06A-4EBE-475F-A75E-35B7CB49266E}" dt="2020-02-14T16:15:37.401" v="146" actId="14100"/>
      <pc:docMkLst>
        <pc:docMk/>
      </pc:docMkLst>
      <pc:sldChg chg="modSp">
        <pc:chgData name="jennie" userId="594ccd72-4ffb-42aa-8570-507190868c32" providerId="ADAL" clId="{59E3B06A-4EBE-475F-A75E-35B7CB49266E}" dt="2020-02-12T14:03:20.633" v="0" actId="14100"/>
        <pc:sldMkLst>
          <pc:docMk/>
          <pc:sldMk cId="3225083132" sldId="259"/>
        </pc:sldMkLst>
        <pc:spChg chg="mod">
          <ac:chgData name="jennie" userId="594ccd72-4ffb-42aa-8570-507190868c32" providerId="ADAL" clId="{59E3B06A-4EBE-475F-A75E-35B7CB49266E}" dt="2020-02-12T14:03:20.633" v="0" actId="14100"/>
          <ac:spMkLst>
            <pc:docMk/>
            <pc:sldMk cId="3225083132" sldId="259"/>
            <ac:spMk id="11" creationId="{82713074-8990-854C-AAFE-706530669BCD}"/>
          </ac:spMkLst>
        </pc:spChg>
      </pc:sldChg>
      <pc:sldChg chg="modSp">
        <pc:chgData name="jennie" userId="594ccd72-4ffb-42aa-8570-507190868c32" providerId="ADAL" clId="{59E3B06A-4EBE-475F-A75E-35B7CB49266E}" dt="2020-02-12T14:03:31.268" v="2" actId="14100"/>
        <pc:sldMkLst>
          <pc:docMk/>
          <pc:sldMk cId="383400132" sldId="260"/>
        </pc:sldMkLst>
        <pc:spChg chg="mod">
          <ac:chgData name="jennie" userId="594ccd72-4ffb-42aa-8570-507190868c32" providerId="ADAL" clId="{59E3B06A-4EBE-475F-A75E-35B7CB49266E}" dt="2020-02-12T14:03:31.268" v="2" actId="14100"/>
          <ac:spMkLst>
            <pc:docMk/>
            <pc:sldMk cId="383400132" sldId="260"/>
            <ac:spMk id="11" creationId="{82713074-8990-854C-AAFE-706530669BCD}"/>
          </ac:spMkLst>
        </pc:spChg>
      </pc:sldChg>
      <pc:sldChg chg="modSp">
        <pc:chgData name="jennie" userId="594ccd72-4ffb-42aa-8570-507190868c32" providerId="ADAL" clId="{59E3B06A-4EBE-475F-A75E-35B7CB49266E}" dt="2020-02-12T14:03:41.411" v="4" actId="14100"/>
        <pc:sldMkLst>
          <pc:docMk/>
          <pc:sldMk cId="3260709674" sldId="261"/>
        </pc:sldMkLst>
        <pc:spChg chg="mod">
          <ac:chgData name="jennie" userId="594ccd72-4ffb-42aa-8570-507190868c32" providerId="ADAL" clId="{59E3B06A-4EBE-475F-A75E-35B7CB49266E}" dt="2020-02-12T14:03:41.411" v="4" actId="14100"/>
          <ac:spMkLst>
            <pc:docMk/>
            <pc:sldMk cId="3260709674" sldId="261"/>
            <ac:spMk id="11" creationId="{82713074-8990-854C-AAFE-706530669BCD}"/>
          </ac:spMkLst>
        </pc:spChg>
      </pc:sldChg>
      <pc:sldChg chg="modSp">
        <pc:chgData name="jennie" userId="594ccd72-4ffb-42aa-8570-507190868c32" providerId="ADAL" clId="{59E3B06A-4EBE-475F-A75E-35B7CB49266E}" dt="2020-02-12T14:03:49.851" v="5" actId="14100"/>
        <pc:sldMkLst>
          <pc:docMk/>
          <pc:sldMk cId="3835810150" sldId="262"/>
        </pc:sldMkLst>
        <pc:spChg chg="mod">
          <ac:chgData name="jennie" userId="594ccd72-4ffb-42aa-8570-507190868c32" providerId="ADAL" clId="{59E3B06A-4EBE-475F-A75E-35B7CB49266E}" dt="2020-02-12T14:03:49.851" v="5" actId="14100"/>
          <ac:spMkLst>
            <pc:docMk/>
            <pc:sldMk cId="3835810150" sldId="262"/>
            <ac:spMk id="11" creationId="{82713074-8990-854C-AAFE-706530669BCD}"/>
          </ac:spMkLst>
        </pc:spChg>
      </pc:sldChg>
      <pc:sldChg chg="modSp">
        <pc:chgData name="jennie" userId="594ccd72-4ffb-42aa-8570-507190868c32" providerId="ADAL" clId="{59E3B06A-4EBE-475F-A75E-35B7CB49266E}" dt="2020-02-12T14:04:07.822" v="8" actId="20577"/>
        <pc:sldMkLst>
          <pc:docMk/>
          <pc:sldMk cId="732146829" sldId="263"/>
        </pc:sldMkLst>
        <pc:spChg chg="mod">
          <ac:chgData name="jennie" userId="594ccd72-4ffb-42aa-8570-507190868c32" providerId="ADAL" clId="{59E3B06A-4EBE-475F-A75E-35B7CB49266E}" dt="2020-02-12T14:04:07.822" v="8" actId="20577"/>
          <ac:spMkLst>
            <pc:docMk/>
            <pc:sldMk cId="732146829" sldId="263"/>
            <ac:spMk id="11" creationId="{82713074-8990-854C-AAFE-706530669BCD}"/>
          </ac:spMkLst>
        </pc:spChg>
      </pc:sldChg>
      <pc:sldChg chg="addSp delSp modSp add ord delAnim modAnim">
        <pc:chgData name="jennie" userId="594ccd72-4ffb-42aa-8570-507190868c32" providerId="ADAL" clId="{59E3B06A-4EBE-475F-A75E-35B7CB49266E}" dt="2020-02-14T16:15:37.401" v="146" actId="14100"/>
        <pc:sldMkLst>
          <pc:docMk/>
          <pc:sldMk cId="1577186721" sldId="275"/>
        </pc:sldMkLst>
        <pc:spChg chg="del">
          <ac:chgData name="jennie" userId="594ccd72-4ffb-42aa-8570-507190868c32" providerId="ADAL" clId="{59E3B06A-4EBE-475F-A75E-35B7CB49266E}" dt="2020-02-12T14:59:18.557" v="13"/>
          <ac:spMkLst>
            <pc:docMk/>
            <pc:sldMk cId="1577186721" sldId="275"/>
            <ac:spMk id="3" creationId="{4B6FD4E9-3ED1-4A59-BD51-317420882028}"/>
          </ac:spMkLst>
        </pc:spChg>
        <pc:spChg chg="add del mod">
          <ac:chgData name="jennie" userId="594ccd72-4ffb-42aa-8570-507190868c32" providerId="ADAL" clId="{59E3B06A-4EBE-475F-A75E-35B7CB49266E}" dt="2020-02-12T14:59:52.095" v="15"/>
          <ac:spMkLst>
            <pc:docMk/>
            <pc:sldMk cId="1577186721" sldId="275"/>
            <ac:spMk id="4" creationId="{0D518CA8-9079-4C9B-B488-79F8BC9FC1B6}"/>
          </ac:spMkLst>
        </pc:spChg>
        <pc:spChg chg="add del mod">
          <ac:chgData name="jennie" userId="594ccd72-4ffb-42aa-8570-507190868c32" providerId="ADAL" clId="{59E3B06A-4EBE-475F-A75E-35B7CB49266E}" dt="2020-02-14T15:10:40.136" v="125" actId="931"/>
          <ac:spMkLst>
            <pc:docMk/>
            <pc:sldMk cId="1577186721" sldId="275"/>
            <ac:spMk id="4" creationId="{CED12F62-4330-469D-8707-42C6CB17171C}"/>
          </ac:spMkLst>
        </pc:spChg>
        <pc:spChg chg="add del mod">
          <ac:chgData name="jennie" userId="594ccd72-4ffb-42aa-8570-507190868c32" providerId="ADAL" clId="{59E3B06A-4EBE-475F-A75E-35B7CB49266E}" dt="2020-02-14T15:11:29.446" v="127"/>
          <ac:spMkLst>
            <pc:docMk/>
            <pc:sldMk cId="1577186721" sldId="275"/>
            <ac:spMk id="9" creationId="{25FC6C89-8F74-44B2-BD2B-569B164489FB}"/>
          </ac:spMkLst>
        </pc:spChg>
        <pc:spChg chg="add del mod">
          <ac:chgData name="jennie" userId="594ccd72-4ffb-42aa-8570-507190868c32" providerId="ADAL" clId="{59E3B06A-4EBE-475F-A75E-35B7CB49266E}" dt="2020-02-14T16:14:16.485" v="133"/>
          <ac:spMkLst>
            <pc:docMk/>
            <pc:sldMk cId="1577186721" sldId="275"/>
            <ac:spMk id="12" creationId="{B073877B-12B7-4475-B44A-A79BABC7B543}"/>
          </ac:spMkLst>
        </pc:spChg>
        <pc:picChg chg="add del mod">
          <ac:chgData name="jennie" userId="594ccd72-4ffb-42aa-8570-507190868c32" providerId="ADAL" clId="{59E3B06A-4EBE-475F-A75E-35B7CB49266E}" dt="2020-02-14T15:05:47.221" v="124" actId="478"/>
          <ac:picMkLst>
            <pc:docMk/>
            <pc:sldMk cId="1577186721" sldId="275"/>
            <ac:picMk id="5" creationId="{4797D528-6893-4710-AC13-F085C89315C5}"/>
          </ac:picMkLst>
        </pc:picChg>
        <pc:picChg chg="add del mod">
          <ac:chgData name="jennie" userId="594ccd72-4ffb-42aa-8570-507190868c32" providerId="ADAL" clId="{59E3B06A-4EBE-475F-A75E-35B7CB49266E}" dt="2020-02-14T15:10:48.379" v="126" actId="478"/>
          <ac:picMkLst>
            <pc:docMk/>
            <pc:sldMk cId="1577186721" sldId="275"/>
            <ac:picMk id="7" creationId="{E4D7E39F-0B0E-4FE6-A588-76C27B0F007E}"/>
          </ac:picMkLst>
        </pc:picChg>
        <pc:picChg chg="add del mod">
          <ac:chgData name="jennie" userId="594ccd72-4ffb-42aa-8570-507190868c32" providerId="ADAL" clId="{59E3B06A-4EBE-475F-A75E-35B7CB49266E}" dt="2020-02-14T16:13:57.409" v="132" actId="478"/>
          <ac:picMkLst>
            <pc:docMk/>
            <pc:sldMk cId="1577186721" sldId="275"/>
            <ac:picMk id="10" creationId="{43EBD0A0-0B84-4937-9B69-57BEAD765995}"/>
          </ac:picMkLst>
        </pc:picChg>
        <pc:picChg chg="add mod">
          <ac:chgData name="jennie" userId="594ccd72-4ffb-42aa-8570-507190868c32" providerId="ADAL" clId="{59E3B06A-4EBE-475F-A75E-35B7CB49266E}" dt="2020-02-14T16:15:37.401" v="146" actId="14100"/>
          <ac:picMkLst>
            <pc:docMk/>
            <pc:sldMk cId="1577186721" sldId="275"/>
            <ac:picMk id="13" creationId="{34926273-FA48-4E19-A724-684DB08B08B0}"/>
          </ac:picMkLst>
        </pc:picChg>
      </pc:sldChg>
      <pc:sldChg chg="modSp add ord">
        <pc:chgData name="jennie" userId="594ccd72-4ffb-42aa-8570-507190868c32" providerId="ADAL" clId="{59E3B06A-4EBE-475F-A75E-35B7CB49266E}" dt="2020-02-12T15:10:11.171" v="123"/>
        <pc:sldMkLst>
          <pc:docMk/>
          <pc:sldMk cId="1003557996" sldId="276"/>
        </pc:sldMkLst>
        <pc:spChg chg="mod">
          <ac:chgData name="jennie" userId="594ccd72-4ffb-42aa-8570-507190868c32" providerId="ADAL" clId="{59E3B06A-4EBE-475F-A75E-35B7CB49266E}" dt="2020-02-12T15:10:02.783" v="120" actId="255"/>
          <ac:spMkLst>
            <pc:docMk/>
            <pc:sldMk cId="1003557996" sldId="276"/>
            <ac:spMk id="11" creationId="{82713074-8990-854C-AAFE-706530669BCD}"/>
          </ac:spMkLst>
        </pc:spChg>
        <pc:picChg chg="mod">
          <ac:chgData name="jennie" userId="594ccd72-4ffb-42aa-8570-507190868c32" providerId="ADAL" clId="{59E3B06A-4EBE-475F-A75E-35B7CB49266E}" dt="2020-02-12T15:10:06.157" v="121" actId="1076"/>
          <ac:picMkLst>
            <pc:docMk/>
            <pc:sldMk cId="1003557996" sldId="276"/>
            <ac:picMk id="8" creationId="{CC85CEE0-6848-9E4F-9FA3-9EB308FB51E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F878-A803-F446-B9CB-51073DEE206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9692FA7-2FCB-9B48-BD67-DFDA5309F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98DC69F-EBC9-FC4B-BE40-C8F9E22A9F48}"/>
              </a:ext>
            </a:extLst>
          </p:cNvPr>
          <p:cNvSpPr>
            <a:spLocks noGrp="1"/>
          </p:cNvSpPr>
          <p:nvPr>
            <p:ph type="dt" sz="half" idx="10"/>
          </p:nvPr>
        </p:nvSpPr>
        <p:spPr/>
        <p:txBody>
          <a:bodyPr/>
          <a:lstStyle/>
          <a:p>
            <a:fld id="{4F7C3784-164F-A847-A9C2-3341AEAEC3BB}" type="datetimeFigureOut">
              <a:rPr lang="en-US" smtClean="0"/>
              <a:t>2/14/2020</a:t>
            </a:fld>
            <a:endParaRPr lang="en-US"/>
          </a:p>
        </p:txBody>
      </p:sp>
      <p:sp>
        <p:nvSpPr>
          <p:cNvPr id="5" name="Footer Placeholder 4">
            <a:extLst>
              <a:ext uri="{FF2B5EF4-FFF2-40B4-BE49-F238E27FC236}">
                <a16:creationId xmlns:a16="http://schemas.microsoft.com/office/drawing/2014/main" id="{F069D384-07A7-EB4F-8AC7-D226037B3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7B271-074E-4B45-AB1C-40B6829DE3CE}"/>
              </a:ext>
            </a:extLst>
          </p:cNvPr>
          <p:cNvSpPr>
            <a:spLocks noGrp="1"/>
          </p:cNvSpPr>
          <p:nvPr>
            <p:ph type="sldNum" sz="quarter" idx="12"/>
          </p:nvPr>
        </p:nvSpPr>
        <p:spPr/>
        <p:txBody>
          <a:bodyPr/>
          <a:lstStyle/>
          <a:p>
            <a:fld id="{06753FEC-2C53-9643-B8AB-C05F99302AAC}" type="slidenum">
              <a:rPr lang="en-US" smtClean="0"/>
              <a:t>‹#›</a:t>
            </a:fld>
            <a:endParaRPr lang="en-US"/>
          </a:p>
        </p:txBody>
      </p:sp>
    </p:spTree>
    <p:extLst>
      <p:ext uri="{BB962C8B-B14F-4D97-AF65-F5344CB8AC3E}">
        <p14:creationId xmlns:p14="http://schemas.microsoft.com/office/powerpoint/2010/main" val="4288647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FAFF2-97FC-9542-9C84-F9BB4A16747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0C361A-9DBB-0C47-A479-520EA3EBEB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67FDFE-D383-B44A-8B55-7E0E83DDEC58}"/>
              </a:ext>
            </a:extLst>
          </p:cNvPr>
          <p:cNvSpPr>
            <a:spLocks noGrp="1"/>
          </p:cNvSpPr>
          <p:nvPr>
            <p:ph type="dt" sz="half" idx="10"/>
          </p:nvPr>
        </p:nvSpPr>
        <p:spPr/>
        <p:txBody>
          <a:bodyPr/>
          <a:lstStyle/>
          <a:p>
            <a:fld id="{4F7C3784-164F-A847-A9C2-3341AEAEC3BB}" type="datetimeFigureOut">
              <a:rPr lang="en-US" smtClean="0"/>
              <a:t>2/14/2020</a:t>
            </a:fld>
            <a:endParaRPr lang="en-US"/>
          </a:p>
        </p:txBody>
      </p:sp>
      <p:sp>
        <p:nvSpPr>
          <p:cNvPr id="5" name="Footer Placeholder 4">
            <a:extLst>
              <a:ext uri="{FF2B5EF4-FFF2-40B4-BE49-F238E27FC236}">
                <a16:creationId xmlns:a16="http://schemas.microsoft.com/office/drawing/2014/main" id="{6667C9FA-50FD-3D49-A07F-A91C68989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26D7C-0E09-6042-B1DE-C3B110362B1B}"/>
              </a:ext>
            </a:extLst>
          </p:cNvPr>
          <p:cNvSpPr>
            <a:spLocks noGrp="1"/>
          </p:cNvSpPr>
          <p:nvPr>
            <p:ph type="sldNum" sz="quarter" idx="12"/>
          </p:nvPr>
        </p:nvSpPr>
        <p:spPr/>
        <p:txBody>
          <a:bodyPr/>
          <a:lstStyle/>
          <a:p>
            <a:fld id="{06753FEC-2C53-9643-B8AB-C05F99302AAC}" type="slidenum">
              <a:rPr lang="en-US" smtClean="0"/>
              <a:t>‹#›</a:t>
            </a:fld>
            <a:endParaRPr lang="en-US"/>
          </a:p>
        </p:txBody>
      </p:sp>
    </p:spTree>
    <p:extLst>
      <p:ext uri="{BB962C8B-B14F-4D97-AF65-F5344CB8AC3E}">
        <p14:creationId xmlns:p14="http://schemas.microsoft.com/office/powerpoint/2010/main" val="71281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DA398E-D539-C04A-8362-333D6CA9463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C5DC0C8-983A-D042-88E4-F0D6725A428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0F9A7D-7730-F64B-A4DE-AF60C64613E5}"/>
              </a:ext>
            </a:extLst>
          </p:cNvPr>
          <p:cNvSpPr>
            <a:spLocks noGrp="1"/>
          </p:cNvSpPr>
          <p:nvPr>
            <p:ph type="dt" sz="half" idx="10"/>
          </p:nvPr>
        </p:nvSpPr>
        <p:spPr/>
        <p:txBody>
          <a:bodyPr/>
          <a:lstStyle/>
          <a:p>
            <a:fld id="{4F7C3784-164F-A847-A9C2-3341AEAEC3BB}" type="datetimeFigureOut">
              <a:rPr lang="en-US" smtClean="0"/>
              <a:t>2/14/2020</a:t>
            </a:fld>
            <a:endParaRPr lang="en-US"/>
          </a:p>
        </p:txBody>
      </p:sp>
      <p:sp>
        <p:nvSpPr>
          <p:cNvPr id="5" name="Footer Placeholder 4">
            <a:extLst>
              <a:ext uri="{FF2B5EF4-FFF2-40B4-BE49-F238E27FC236}">
                <a16:creationId xmlns:a16="http://schemas.microsoft.com/office/drawing/2014/main" id="{8E0B55B4-E5B8-3442-9F33-E5EDE89D0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A87B9-450F-1D46-9A51-EA57444BC985}"/>
              </a:ext>
            </a:extLst>
          </p:cNvPr>
          <p:cNvSpPr>
            <a:spLocks noGrp="1"/>
          </p:cNvSpPr>
          <p:nvPr>
            <p:ph type="sldNum" sz="quarter" idx="12"/>
          </p:nvPr>
        </p:nvSpPr>
        <p:spPr/>
        <p:txBody>
          <a:bodyPr/>
          <a:lstStyle/>
          <a:p>
            <a:fld id="{06753FEC-2C53-9643-B8AB-C05F99302AAC}" type="slidenum">
              <a:rPr lang="en-US" smtClean="0"/>
              <a:t>‹#›</a:t>
            </a:fld>
            <a:endParaRPr lang="en-US"/>
          </a:p>
        </p:txBody>
      </p:sp>
    </p:spTree>
    <p:extLst>
      <p:ext uri="{BB962C8B-B14F-4D97-AF65-F5344CB8AC3E}">
        <p14:creationId xmlns:p14="http://schemas.microsoft.com/office/powerpoint/2010/main" val="2102521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D0CD-894C-6E49-B718-FE4E81688B1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2BEE19-CC0C-1340-BA1B-F7260AFE134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86101D-CE71-F84B-A94E-6B0FB1AC3A98}"/>
              </a:ext>
            </a:extLst>
          </p:cNvPr>
          <p:cNvSpPr>
            <a:spLocks noGrp="1"/>
          </p:cNvSpPr>
          <p:nvPr>
            <p:ph type="dt" sz="half" idx="10"/>
          </p:nvPr>
        </p:nvSpPr>
        <p:spPr/>
        <p:txBody>
          <a:bodyPr/>
          <a:lstStyle/>
          <a:p>
            <a:fld id="{4F7C3784-164F-A847-A9C2-3341AEAEC3BB}" type="datetimeFigureOut">
              <a:rPr lang="en-US" smtClean="0"/>
              <a:t>2/14/2020</a:t>
            </a:fld>
            <a:endParaRPr lang="en-US"/>
          </a:p>
        </p:txBody>
      </p:sp>
      <p:sp>
        <p:nvSpPr>
          <p:cNvPr id="5" name="Footer Placeholder 4">
            <a:extLst>
              <a:ext uri="{FF2B5EF4-FFF2-40B4-BE49-F238E27FC236}">
                <a16:creationId xmlns:a16="http://schemas.microsoft.com/office/drawing/2014/main" id="{FCE78ACD-0846-814B-A393-7900CD436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A3F0B-94C5-3340-9F85-7F9B422C4070}"/>
              </a:ext>
            </a:extLst>
          </p:cNvPr>
          <p:cNvSpPr>
            <a:spLocks noGrp="1"/>
          </p:cNvSpPr>
          <p:nvPr>
            <p:ph type="sldNum" sz="quarter" idx="12"/>
          </p:nvPr>
        </p:nvSpPr>
        <p:spPr/>
        <p:txBody>
          <a:bodyPr/>
          <a:lstStyle/>
          <a:p>
            <a:fld id="{06753FEC-2C53-9643-B8AB-C05F99302AAC}" type="slidenum">
              <a:rPr lang="en-US" smtClean="0"/>
              <a:t>‹#›</a:t>
            </a:fld>
            <a:endParaRPr lang="en-US"/>
          </a:p>
        </p:txBody>
      </p:sp>
    </p:spTree>
    <p:extLst>
      <p:ext uri="{BB962C8B-B14F-4D97-AF65-F5344CB8AC3E}">
        <p14:creationId xmlns:p14="http://schemas.microsoft.com/office/powerpoint/2010/main" val="3391511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E2310-640C-104A-A038-4BA75900B3B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C36D62-C81E-1C4B-B5F1-760838DEDD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5D26C34-2804-454B-A375-413CACC9C061}"/>
              </a:ext>
            </a:extLst>
          </p:cNvPr>
          <p:cNvSpPr>
            <a:spLocks noGrp="1"/>
          </p:cNvSpPr>
          <p:nvPr>
            <p:ph type="dt" sz="half" idx="10"/>
          </p:nvPr>
        </p:nvSpPr>
        <p:spPr/>
        <p:txBody>
          <a:bodyPr/>
          <a:lstStyle/>
          <a:p>
            <a:fld id="{4F7C3784-164F-A847-A9C2-3341AEAEC3BB}" type="datetimeFigureOut">
              <a:rPr lang="en-US" smtClean="0"/>
              <a:t>2/14/2020</a:t>
            </a:fld>
            <a:endParaRPr lang="en-US"/>
          </a:p>
        </p:txBody>
      </p:sp>
      <p:sp>
        <p:nvSpPr>
          <p:cNvPr id="5" name="Footer Placeholder 4">
            <a:extLst>
              <a:ext uri="{FF2B5EF4-FFF2-40B4-BE49-F238E27FC236}">
                <a16:creationId xmlns:a16="http://schemas.microsoft.com/office/drawing/2014/main" id="{62B2F554-281D-FD4E-B949-7FBBD5CE7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6B8F6-ACDE-974D-A5A4-C91BFA7B0FF8}"/>
              </a:ext>
            </a:extLst>
          </p:cNvPr>
          <p:cNvSpPr>
            <a:spLocks noGrp="1"/>
          </p:cNvSpPr>
          <p:nvPr>
            <p:ph type="sldNum" sz="quarter" idx="12"/>
          </p:nvPr>
        </p:nvSpPr>
        <p:spPr/>
        <p:txBody>
          <a:bodyPr/>
          <a:lstStyle/>
          <a:p>
            <a:fld id="{06753FEC-2C53-9643-B8AB-C05F99302AAC}" type="slidenum">
              <a:rPr lang="en-US" smtClean="0"/>
              <a:t>‹#›</a:t>
            </a:fld>
            <a:endParaRPr lang="en-US"/>
          </a:p>
        </p:txBody>
      </p:sp>
    </p:spTree>
    <p:extLst>
      <p:ext uri="{BB962C8B-B14F-4D97-AF65-F5344CB8AC3E}">
        <p14:creationId xmlns:p14="http://schemas.microsoft.com/office/powerpoint/2010/main" val="180369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60CA-4861-8D46-9C8A-78F5AE16CFF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A877D1-445B-3E46-A206-32AA7F2ACE2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810D0B0-F6DA-CF4E-AA9A-87684ADB12E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25321EC-4A66-E448-98CA-4395FAC4A928}"/>
              </a:ext>
            </a:extLst>
          </p:cNvPr>
          <p:cNvSpPr>
            <a:spLocks noGrp="1"/>
          </p:cNvSpPr>
          <p:nvPr>
            <p:ph type="dt" sz="half" idx="10"/>
          </p:nvPr>
        </p:nvSpPr>
        <p:spPr/>
        <p:txBody>
          <a:bodyPr/>
          <a:lstStyle/>
          <a:p>
            <a:fld id="{4F7C3784-164F-A847-A9C2-3341AEAEC3BB}" type="datetimeFigureOut">
              <a:rPr lang="en-US" smtClean="0"/>
              <a:t>2/14/2020</a:t>
            </a:fld>
            <a:endParaRPr lang="en-US"/>
          </a:p>
        </p:txBody>
      </p:sp>
      <p:sp>
        <p:nvSpPr>
          <p:cNvPr id="6" name="Footer Placeholder 5">
            <a:extLst>
              <a:ext uri="{FF2B5EF4-FFF2-40B4-BE49-F238E27FC236}">
                <a16:creationId xmlns:a16="http://schemas.microsoft.com/office/drawing/2014/main" id="{09CAACE5-746F-8744-8820-6E71902B87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2C335E-CA40-FB49-AA39-8DF80EA54968}"/>
              </a:ext>
            </a:extLst>
          </p:cNvPr>
          <p:cNvSpPr>
            <a:spLocks noGrp="1"/>
          </p:cNvSpPr>
          <p:nvPr>
            <p:ph type="sldNum" sz="quarter" idx="12"/>
          </p:nvPr>
        </p:nvSpPr>
        <p:spPr/>
        <p:txBody>
          <a:bodyPr/>
          <a:lstStyle/>
          <a:p>
            <a:fld id="{06753FEC-2C53-9643-B8AB-C05F99302AAC}" type="slidenum">
              <a:rPr lang="en-US" smtClean="0"/>
              <a:t>‹#›</a:t>
            </a:fld>
            <a:endParaRPr lang="en-US"/>
          </a:p>
        </p:txBody>
      </p:sp>
    </p:spTree>
    <p:extLst>
      <p:ext uri="{BB962C8B-B14F-4D97-AF65-F5344CB8AC3E}">
        <p14:creationId xmlns:p14="http://schemas.microsoft.com/office/powerpoint/2010/main" val="1700117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B1F99-24F3-584D-B2DE-5F0D3F74CBD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F641533-C546-2B47-AC2C-A37C283DAB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6366D1F-F268-ED49-B52F-E57D1455E2D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3C0F255-8A08-DB44-A643-6B8D8B7AD7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A88DCB8-F93C-9C49-8C4F-0AD2CB286A2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6119FEC-753B-BC47-B75B-6FB61DE83E20}"/>
              </a:ext>
            </a:extLst>
          </p:cNvPr>
          <p:cNvSpPr>
            <a:spLocks noGrp="1"/>
          </p:cNvSpPr>
          <p:nvPr>
            <p:ph type="dt" sz="half" idx="10"/>
          </p:nvPr>
        </p:nvSpPr>
        <p:spPr/>
        <p:txBody>
          <a:bodyPr/>
          <a:lstStyle/>
          <a:p>
            <a:fld id="{4F7C3784-164F-A847-A9C2-3341AEAEC3BB}" type="datetimeFigureOut">
              <a:rPr lang="en-US" smtClean="0"/>
              <a:t>2/14/2020</a:t>
            </a:fld>
            <a:endParaRPr lang="en-US"/>
          </a:p>
        </p:txBody>
      </p:sp>
      <p:sp>
        <p:nvSpPr>
          <p:cNvPr id="8" name="Footer Placeholder 7">
            <a:extLst>
              <a:ext uri="{FF2B5EF4-FFF2-40B4-BE49-F238E27FC236}">
                <a16:creationId xmlns:a16="http://schemas.microsoft.com/office/drawing/2014/main" id="{AA3F3E9A-E749-314B-BBC5-819E22E724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D2B9EC-F36A-9549-AB08-DBC17E95802E}"/>
              </a:ext>
            </a:extLst>
          </p:cNvPr>
          <p:cNvSpPr>
            <a:spLocks noGrp="1"/>
          </p:cNvSpPr>
          <p:nvPr>
            <p:ph type="sldNum" sz="quarter" idx="12"/>
          </p:nvPr>
        </p:nvSpPr>
        <p:spPr/>
        <p:txBody>
          <a:bodyPr/>
          <a:lstStyle/>
          <a:p>
            <a:fld id="{06753FEC-2C53-9643-B8AB-C05F99302AAC}" type="slidenum">
              <a:rPr lang="en-US" smtClean="0"/>
              <a:t>‹#›</a:t>
            </a:fld>
            <a:endParaRPr lang="en-US"/>
          </a:p>
        </p:txBody>
      </p:sp>
    </p:spTree>
    <p:extLst>
      <p:ext uri="{BB962C8B-B14F-4D97-AF65-F5344CB8AC3E}">
        <p14:creationId xmlns:p14="http://schemas.microsoft.com/office/powerpoint/2010/main" val="2987066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3A868-0AC2-A14A-871E-9DAE6BEDE93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60D37DA-4A9B-494E-A008-9348CA0EA190}"/>
              </a:ext>
            </a:extLst>
          </p:cNvPr>
          <p:cNvSpPr>
            <a:spLocks noGrp="1"/>
          </p:cNvSpPr>
          <p:nvPr>
            <p:ph type="dt" sz="half" idx="10"/>
          </p:nvPr>
        </p:nvSpPr>
        <p:spPr/>
        <p:txBody>
          <a:bodyPr/>
          <a:lstStyle/>
          <a:p>
            <a:fld id="{4F7C3784-164F-A847-A9C2-3341AEAEC3BB}" type="datetimeFigureOut">
              <a:rPr lang="en-US" smtClean="0"/>
              <a:t>2/14/2020</a:t>
            </a:fld>
            <a:endParaRPr lang="en-US"/>
          </a:p>
        </p:txBody>
      </p:sp>
      <p:sp>
        <p:nvSpPr>
          <p:cNvPr id="4" name="Footer Placeholder 3">
            <a:extLst>
              <a:ext uri="{FF2B5EF4-FFF2-40B4-BE49-F238E27FC236}">
                <a16:creationId xmlns:a16="http://schemas.microsoft.com/office/drawing/2014/main" id="{CAF30EE1-2BCA-E548-82D5-48E914BFF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7EADB2-4C98-1349-A1F9-3498ADAE34A5}"/>
              </a:ext>
            </a:extLst>
          </p:cNvPr>
          <p:cNvSpPr>
            <a:spLocks noGrp="1"/>
          </p:cNvSpPr>
          <p:nvPr>
            <p:ph type="sldNum" sz="quarter" idx="12"/>
          </p:nvPr>
        </p:nvSpPr>
        <p:spPr/>
        <p:txBody>
          <a:bodyPr/>
          <a:lstStyle/>
          <a:p>
            <a:fld id="{06753FEC-2C53-9643-B8AB-C05F99302AAC}" type="slidenum">
              <a:rPr lang="en-US" smtClean="0"/>
              <a:t>‹#›</a:t>
            </a:fld>
            <a:endParaRPr lang="en-US"/>
          </a:p>
        </p:txBody>
      </p:sp>
    </p:spTree>
    <p:extLst>
      <p:ext uri="{BB962C8B-B14F-4D97-AF65-F5344CB8AC3E}">
        <p14:creationId xmlns:p14="http://schemas.microsoft.com/office/powerpoint/2010/main" val="2224874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58214-9D76-D548-9A62-A5546EC5CC0E}"/>
              </a:ext>
            </a:extLst>
          </p:cNvPr>
          <p:cNvSpPr>
            <a:spLocks noGrp="1"/>
          </p:cNvSpPr>
          <p:nvPr>
            <p:ph type="dt" sz="half" idx="10"/>
          </p:nvPr>
        </p:nvSpPr>
        <p:spPr/>
        <p:txBody>
          <a:bodyPr/>
          <a:lstStyle/>
          <a:p>
            <a:fld id="{4F7C3784-164F-A847-A9C2-3341AEAEC3BB}" type="datetimeFigureOut">
              <a:rPr lang="en-US" smtClean="0"/>
              <a:t>2/14/2020</a:t>
            </a:fld>
            <a:endParaRPr lang="en-US"/>
          </a:p>
        </p:txBody>
      </p:sp>
      <p:sp>
        <p:nvSpPr>
          <p:cNvPr id="3" name="Footer Placeholder 2">
            <a:extLst>
              <a:ext uri="{FF2B5EF4-FFF2-40B4-BE49-F238E27FC236}">
                <a16:creationId xmlns:a16="http://schemas.microsoft.com/office/drawing/2014/main" id="{9AA56F38-9FD9-F44E-924C-AC80388C87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CF4A33-2F03-B44D-A588-F65486767E8A}"/>
              </a:ext>
            </a:extLst>
          </p:cNvPr>
          <p:cNvSpPr>
            <a:spLocks noGrp="1"/>
          </p:cNvSpPr>
          <p:nvPr>
            <p:ph type="sldNum" sz="quarter" idx="12"/>
          </p:nvPr>
        </p:nvSpPr>
        <p:spPr/>
        <p:txBody>
          <a:bodyPr/>
          <a:lstStyle/>
          <a:p>
            <a:fld id="{06753FEC-2C53-9643-B8AB-C05F99302AAC}" type="slidenum">
              <a:rPr lang="en-US" smtClean="0"/>
              <a:t>‹#›</a:t>
            </a:fld>
            <a:endParaRPr lang="en-US"/>
          </a:p>
        </p:txBody>
      </p:sp>
    </p:spTree>
    <p:extLst>
      <p:ext uri="{BB962C8B-B14F-4D97-AF65-F5344CB8AC3E}">
        <p14:creationId xmlns:p14="http://schemas.microsoft.com/office/powerpoint/2010/main" val="317935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9DCE-10F6-7745-868A-F92514C396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BED1CA6-58FC-CE4E-8A1C-2A4870680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900EAB7-4EDE-734C-9D45-E2B841E2DA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2C9FCB-5DD6-AC45-8679-427EB656F050}"/>
              </a:ext>
            </a:extLst>
          </p:cNvPr>
          <p:cNvSpPr>
            <a:spLocks noGrp="1"/>
          </p:cNvSpPr>
          <p:nvPr>
            <p:ph type="dt" sz="half" idx="10"/>
          </p:nvPr>
        </p:nvSpPr>
        <p:spPr/>
        <p:txBody>
          <a:bodyPr/>
          <a:lstStyle/>
          <a:p>
            <a:fld id="{4F7C3784-164F-A847-A9C2-3341AEAEC3BB}" type="datetimeFigureOut">
              <a:rPr lang="en-US" smtClean="0"/>
              <a:t>2/14/2020</a:t>
            </a:fld>
            <a:endParaRPr lang="en-US"/>
          </a:p>
        </p:txBody>
      </p:sp>
      <p:sp>
        <p:nvSpPr>
          <p:cNvPr id="6" name="Footer Placeholder 5">
            <a:extLst>
              <a:ext uri="{FF2B5EF4-FFF2-40B4-BE49-F238E27FC236}">
                <a16:creationId xmlns:a16="http://schemas.microsoft.com/office/drawing/2014/main" id="{AA61D3BB-D0FF-A949-87BC-4FA3670F8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931BF-5F8B-3B45-B8EE-3466AC40646C}"/>
              </a:ext>
            </a:extLst>
          </p:cNvPr>
          <p:cNvSpPr>
            <a:spLocks noGrp="1"/>
          </p:cNvSpPr>
          <p:nvPr>
            <p:ph type="sldNum" sz="quarter" idx="12"/>
          </p:nvPr>
        </p:nvSpPr>
        <p:spPr/>
        <p:txBody>
          <a:bodyPr/>
          <a:lstStyle/>
          <a:p>
            <a:fld id="{06753FEC-2C53-9643-B8AB-C05F99302AAC}" type="slidenum">
              <a:rPr lang="en-US" smtClean="0"/>
              <a:t>‹#›</a:t>
            </a:fld>
            <a:endParaRPr lang="en-US"/>
          </a:p>
        </p:txBody>
      </p:sp>
    </p:spTree>
    <p:extLst>
      <p:ext uri="{BB962C8B-B14F-4D97-AF65-F5344CB8AC3E}">
        <p14:creationId xmlns:p14="http://schemas.microsoft.com/office/powerpoint/2010/main" val="460022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39A8-D4EF-5144-9C44-B6B20A41BC8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E9C2A30-0889-D74E-B9BD-E1B4DEC0E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202E5B-68DE-A548-98EF-F97A3F2502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F35752-1DA2-724A-8DD6-BA7960A68237}"/>
              </a:ext>
            </a:extLst>
          </p:cNvPr>
          <p:cNvSpPr>
            <a:spLocks noGrp="1"/>
          </p:cNvSpPr>
          <p:nvPr>
            <p:ph type="dt" sz="half" idx="10"/>
          </p:nvPr>
        </p:nvSpPr>
        <p:spPr/>
        <p:txBody>
          <a:bodyPr/>
          <a:lstStyle/>
          <a:p>
            <a:fld id="{4F7C3784-164F-A847-A9C2-3341AEAEC3BB}" type="datetimeFigureOut">
              <a:rPr lang="en-US" smtClean="0"/>
              <a:t>2/14/2020</a:t>
            </a:fld>
            <a:endParaRPr lang="en-US"/>
          </a:p>
        </p:txBody>
      </p:sp>
      <p:sp>
        <p:nvSpPr>
          <p:cNvPr id="6" name="Footer Placeholder 5">
            <a:extLst>
              <a:ext uri="{FF2B5EF4-FFF2-40B4-BE49-F238E27FC236}">
                <a16:creationId xmlns:a16="http://schemas.microsoft.com/office/drawing/2014/main" id="{4C3ADB10-D3A6-2F4B-B5C0-654FB775E0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C52346-D27B-C543-BD0E-56FE90D8F639}"/>
              </a:ext>
            </a:extLst>
          </p:cNvPr>
          <p:cNvSpPr>
            <a:spLocks noGrp="1"/>
          </p:cNvSpPr>
          <p:nvPr>
            <p:ph type="sldNum" sz="quarter" idx="12"/>
          </p:nvPr>
        </p:nvSpPr>
        <p:spPr/>
        <p:txBody>
          <a:bodyPr/>
          <a:lstStyle/>
          <a:p>
            <a:fld id="{06753FEC-2C53-9643-B8AB-C05F99302AAC}" type="slidenum">
              <a:rPr lang="en-US" smtClean="0"/>
              <a:t>‹#›</a:t>
            </a:fld>
            <a:endParaRPr lang="en-US"/>
          </a:p>
        </p:txBody>
      </p:sp>
    </p:spTree>
    <p:extLst>
      <p:ext uri="{BB962C8B-B14F-4D97-AF65-F5344CB8AC3E}">
        <p14:creationId xmlns:p14="http://schemas.microsoft.com/office/powerpoint/2010/main" val="1607323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CBBEB5-9CA0-6C40-9528-0AAA1BF0E3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FB4A46-3FD3-DA48-80A4-90B4A45E3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E46B4A-D479-174E-B949-1F56958F10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C3784-164F-A847-A9C2-3341AEAEC3BB}" type="datetimeFigureOut">
              <a:rPr lang="en-US" smtClean="0"/>
              <a:t>2/14/2020</a:t>
            </a:fld>
            <a:endParaRPr lang="en-US"/>
          </a:p>
        </p:txBody>
      </p:sp>
      <p:sp>
        <p:nvSpPr>
          <p:cNvPr id="5" name="Footer Placeholder 4">
            <a:extLst>
              <a:ext uri="{FF2B5EF4-FFF2-40B4-BE49-F238E27FC236}">
                <a16:creationId xmlns:a16="http://schemas.microsoft.com/office/drawing/2014/main" id="{FF84EC58-E6EE-2646-9FC7-98D55676A6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979187-7E7F-AD4E-864F-441B894C0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753FEC-2C53-9643-B8AB-C05F99302AAC}" type="slidenum">
              <a:rPr lang="en-US" smtClean="0"/>
              <a:t>‹#›</a:t>
            </a:fld>
            <a:endParaRPr lang="en-US"/>
          </a:p>
        </p:txBody>
      </p:sp>
    </p:spTree>
    <p:extLst>
      <p:ext uri="{BB962C8B-B14F-4D97-AF65-F5344CB8AC3E}">
        <p14:creationId xmlns:p14="http://schemas.microsoft.com/office/powerpoint/2010/main" val="242829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F6DED-7DCD-0446-9CB4-BBBF2B55BB1B}"/>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8E26CFA2-3038-814D-AF04-851172BAEC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020243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288758"/>
            <a:ext cx="4562519" cy="6569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dirty="0">
                <a:solidFill>
                  <a:schemeClr val="tx1"/>
                </a:solidFill>
              </a:rPr>
              <a:t>by their hypocrisy even Barnabas was led astray.</a:t>
            </a:r>
            <a:br>
              <a:rPr lang="en-GB" sz="2800" dirty="0">
                <a:solidFill>
                  <a:schemeClr val="tx1"/>
                </a:solidFill>
              </a:rPr>
            </a:br>
            <a:r>
              <a:rPr lang="en-GB" sz="2800" dirty="0">
                <a:solidFill>
                  <a:schemeClr val="tx1"/>
                </a:solidFill>
              </a:rPr>
              <a:t>When I saw that they were not acting in line with the truth of the gospel, I said to Cephas in front of them all, “You are a Jew, yet you live like a Gentile and not like a Jew. How is it, then, that you force Gentiles to follow Jewish customs? </a:t>
            </a:r>
            <a:br>
              <a:rPr lang="en-GB" sz="2800" dirty="0">
                <a:solidFill>
                  <a:schemeClr val="tx1"/>
                </a:solidFill>
              </a:rPr>
            </a:br>
            <a:r>
              <a:rPr lang="en-GB" sz="2800" dirty="0">
                <a:solidFill>
                  <a:schemeClr val="tx1"/>
                </a:solidFill>
              </a:rPr>
              <a:t>“We who are Jews by birth and not sinful Gentiles know that a person is not justified by the works of the law,</a:t>
            </a:r>
          </a:p>
        </p:txBody>
      </p:sp>
    </p:spTree>
    <p:extLst>
      <p:ext uri="{BB962C8B-B14F-4D97-AF65-F5344CB8AC3E}">
        <p14:creationId xmlns:p14="http://schemas.microsoft.com/office/powerpoint/2010/main" val="1175171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562519" cy="6537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dirty="0">
                <a:solidFill>
                  <a:schemeClr val="tx1"/>
                </a:solidFill>
              </a:rPr>
              <a:t> but by faith in Jesus Christ. So we, too, have put our faith in Christ Jesus that we may be justified by faith in Christ and not by the works of the law, because by the works of the law no one will be justified.</a:t>
            </a:r>
          </a:p>
        </p:txBody>
      </p:sp>
    </p:spTree>
    <p:extLst>
      <p:ext uri="{BB962C8B-B14F-4D97-AF65-F5344CB8AC3E}">
        <p14:creationId xmlns:p14="http://schemas.microsoft.com/office/powerpoint/2010/main" val="3133364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562519" cy="6537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8000" b="1" dirty="0">
                <a:solidFill>
                  <a:schemeClr val="tx1"/>
                </a:solidFill>
              </a:rPr>
              <a:t>What is Your Greatest Strength?</a:t>
            </a:r>
            <a:endParaRPr lang="en-GB" sz="8000" dirty="0">
              <a:solidFill>
                <a:schemeClr val="tx1"/>
              </a:solidFill>
            </a:endParaRPr>
          </a:p>
        </p:txBody>
      </p:sp>
    </p:spTree>
    <p:extLst>
      <p:ext uri="{BB962C8B-B14F-4D97-AF65-F5344CB8AC3E}">
        <p14:creationId xmlns:p14="http://schemas.microsoft.com/office/powerpoint/2010/main" val="2156460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562519" cy="6537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8000" b="1" dirty="0">
                <a:solidFill>
                  <a:schemeClr val="tx1"/>
                </a:solidFill>
              </a:rPr>
              <a:t>Where are you weak?</a:t>
            </a:r>
            <a:endParaRPr lang="en-GB" sz="8000" dirty="0">
              <a:solidFill>
                <a:schemeClr val="tx1"/>
              </a:solidFill>
            </a:endParaRPr>
          </a:p>
        </p:txBody>
      </p:sp>
    </p:spTree>
    <p:extLst>
      <p:ext uri="{BB962C8B-B14F-4D97-AF65-F5344CB8AC3E}">
        <p14:creationId xmlns:p14="http://schemas.microsoft.com/office/powerpoint/2010/main" val="2627898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F35BF-64B1-44F4-8EC0-2DFB35E7C8C6}"/>
              </a:ext>
            </a:extLst>
          </p:cNvPr>
          <p:cNvSpPr>
            <a:spLocks noGrp="1"/>
          </p:cNvSpPr>
          <p:nvPr>
            <p:ph type="title"/>
          </p:nvPr>
        </p:nvSpPr>
        <p:spPr/>
        <p:txBody>
          <a:bodyPr/>
          <a:lstStyle/>
          <a:p>
            <a:endParaRPr lang="en-GB"/>
          </a:p>
        </p:txBody>
      </p:sp>
      <p:pic>
        <p:nvPicPr>
          <p:cNvPr id="13" name="city on a hill">
            <a:hlinkClick r:id="" action="ppaction://media"/>
            <a:extLst>
              <a:ext uri="{FF2B5EF4-FFF2-40B4-BE49-F238E27FC236}">
                <a16:creationId xmlns:a16="http://schemas.microsoft.com/office/drawing/2014/main" id="{34926273-FA48-4E19-A724-684DB08B08B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31972"/>
            <a:ext cx="12192000" cy="6826028"/>
          </a:xfrm>
          <a:prstGeom prst="rect">
            <a:avLst/>
          </a:prstGeom>
        </p:spPr>
      </p:pic>
    </p:spTree>
    <p:extLst>
      <p:ext uri="{BB962C8B-B14F-4D97-AF65-F5344CB8AC3E}">
        <p14:creationId xmlns:p14="http://schemas.microsoft.com/office/powerpoint/2010/main" val="157718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28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33590"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562519" cy="6231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tx1"/>
                </a:solidFill>
              </a:rPr>
              <a:t>By loving those who are different, broken, weak. We are that City on the Hill</a:t>
            </a:r>
          </a:p>
        </p:txBody>
      </p:sp>
    </p:spTree>
    <p:extLst>
      <p:ext uri="{BB962C8B-B14F-4D97-AF65-F5344CB8AC3E}">
        <p14:creationId xmlns:p14="http://schemas.microsoft.com/office/powerpoint/2010/main" val="1003557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562519" cy="6231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dirty="0">
                <a:solidFill>
                  <a:schemeClr val="tx1"/>
                </a:solidFill>
              </a:rPr>
              <a:t>Your Sin Will  Never Stop The Kingdom of God From Advancing!</a:t>
            </a:r>
          </a:p>
        </p:txBody>
      </p:sp>
    </p:spTree>
    <p:extLst>
      <p:ext uri="{BB962C8B-B14F-4D97-AF65-F5344CB8AC3E}">
        <p14:creationId xmlns:p14="http://schemas.microsoft.com/office/powerpoint/2010/main" val="4105066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562519" cy="6231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dirty="0">
                <a:solidFill>
                  <a:schemeClr val="tx1"/>
                </a:solidFill>
              </a:rPr>
              <a:t>Acts 16:5</a:t>
            </a:r>
          </a:p>
          <a:p>
            <a:r>
              <a:rPr lang="en-GB" sz="2800" dirty="0">
                <a:solidFill>
                  <a:schemeClr val="tx1"/>
                </a:solidFill>
              </a:rPr>
              <a:t>So the churches were strengthened in the faith and grew daily in numbers.</a:t>
            </a:r>
          </a:p>
        </p:txBody>
      </p:sp>
    </p:spTree>
    <p:extLst>
      <p:ext uri="{BB962C8B-B14F-4D97-AF65-F5344CB8AC3E}">
        <p14:creationId xmlns:p14="http://schemas.microsoft.com/office/powerpoint/2010/main" val="4184785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562519" cy="6537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4400" i="1" dirty="0">
                <a:solidFill>
                  <a:schemeClr val="tx1"/>
                </a:solidFill>
              </a:rPr>
              <a:t>“God, take my life. The good, the bad, the ugly and </a:t>
            </a:r>
            <a:r>
              <a:rPr lang="en-GB" sz="4400" i="1">
                <a:solidFill>
                  <a:schemeClr val="tx1"/>
                </a:solidFill>
              </a:rPr>
              <a:t>beautiful, use </a:t>
            </a:r>
            <a:r>
              <a:rPr lang="en-GB" sz="4400" i="1" dirty="0">
                <a:solidFill>
                  <a:schemeClr val="tx1"/>
                </a:solidFill>
              </a:rPr>
              <a:t>it as only You can.  For the building of Your Church and the glory of Your name.”</a:t>
            </a:r>
          </a:p>
        </p:txBody>
      </p:sp>
    </p:spTree>
    <p:extLst>
      <p:ext uri="{BB962C8B-B14F-4D97-AF65-F5344CB8AC3E}">
        <p14:creationId xmlns:p14="http://schemas.microsoft.com/office/powerpoint/2010/main" val="1609651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2713074-8990-854C-AAFE-706530669BCD}"/>
              </a:ext>
            </a:extLst>
          </p:cNvPr>
          <p:cNvSpPr/>
          <p:nvPr/>
        </p:nvSpPr>
        <p:spPr>
          <a:xfrm>
            <a:off x="7415386" y="154689"/>
            <a:ext cx="4562519" cy="6703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5">
            <a:extLst>
              <a:ext uri="{FF2B5EF4-FFF2-40B4-BE49-F238E27FC236}">
                <a16:creationId xmlns:a16="http://schemas.microsoft.com/office/drawing/2014/main" id="{D0BAB842-C3C2-6748-A090-116EF70EB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8840" y="320624"/>
            <a:ext cx="4335613" cy="2903949"/>
          </a:xfrm>
          <a:prstGeom prst="rect">
            <a:avLst/>
          </a:prstGeom>
        </p:spPr>
      </p:pic>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AC0D10CE-EC41-3E42-A461-9F11600E9D1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528840" y="3410383"/>
            <a:ext cx="4335613" cy="3125883"/>
          </a:xfrm>
          <a:prstGeom prst="rect">
            <a:avLst/>
          </a:prstGeom>
        </p:spPr>
      </p:pic>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527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686273" cy="6537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dirty="0">
                <a:solidFill>
                  <a:schemeClr val="tx1"/>
                </a:solidFill>
              </a:rPr>
              <a:t>Acts 15:36 – 16:5</a:t>
            </a:r>
          </a:p>
          <a:p>
            <a:r>
              <a:rPr lang="en-GB" sz="2800" dirty="0">
                <a:solidFill>
                  <a:schemeClr val="tx1"/>
                </a:solidFill>
              </a:rPr>
              <a:t>Some time later Paul said to Barnabas, “Let us go back and visit the believers in all the towns where we preached the word of the Lord and see how they are doing.” Barnabas wanted to take John, also called Mark, with them, but Paul did not think it wise to take him, because he had deserted them in Pamphylia and had not continued with them in the work. They had such a sharp</a:t>
            </a:r>
          </a:p>
        </p:txBody>
      </p:sp>
    </p:spTree>
    <p:extLst>
      <p:ext uri="{BB962C8B-B14F-4D97-AF65-F5344CB8AC3E}">
        <p14:creationId xmlns:p14="http://schemas.microsoft.com/office/powerpoint/2010/main" val="3225083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714554" cy="6537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dirty="0">
                <a:solidFill>
                  <a:schemeClr val="tx1"/>
                </a:solidFill>
              </a:rPr>
              <a:t>disagreement, that they parted company. Barnabas took Mark and sailed for Cyprus, but Paul chose Silas and left, commended by the believers to the grace of the Lord. He went through Syria and Cilicia, strengthening the churches. ​ Paul came to </a:t>
            </a:r>
            <a:r>
              <a:rPr lang="en-GB" sz="2800" dirty="0" err="1">
                <a:solidFill>
                  <a:schemeClr val="tx1"/>
                </a:solidFill>
              </a:rPr>
              <a:t>Derbe</a:t>
            </a:r>
            <a:r>
              <a:rPr lang="en-GB" sz="2800" dirty="0">
                <a:solidFill>
                  <a:schemeClr val="tx1"/>
                </a:solidFill>
              </a:rPr>
              <a:t> and then to Lystra, where a disciple named Timothy lived, whose mother was Jewish and a believer but whose father was a Greek. The believers at Lystra and Iconium</a:t>
            </a:r>
          </a:p>
        </p:txBody>
      </p:sp>
    </p:spTree>
    <p:extLst>
      <p:ext uri="{BB962C8B-B14F-4D97-AF65-F5344CB8AC3E}">
        <p14:creationId xmlns:p14="http://schemas.microsoft.com/office/powerpoint/2010/main" val="38340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686273" cy="6537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dirty="0">
                <a:solidFill>
                  <a:schemeClr val="tx1"/>
                </a:solidFill>
              </a:rPr>
              <a:t>spoke well of him. Paul wanted to take him along on the journey, so he circumcised him because of the Jews who lived in that area, for they all knew that his father was a Greek. As they travelled from town to town, they delivered the decisions reached by the apostles and elders in Jerusalem for the people to obey. So the churches were strengthened in the faith and grew daily in numbers.</a:t>
            </a:r>
          </a:p>
        </p:txBody>
      </p:sp>
    </p:spTree>
    <p:extLst>
      <p:ext uri="{BB962C8B-B14F-4D97-AF65-F5344CB8AC3E}">
        <p14:creationId xmlns:p14="http://schemas.microsoft.com/office/powerpoint/2010/main" val="3260709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667420" cy="6537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r>
              <a:rPr lang="en-GB" sz="2800" b="1" dirty="0">
                <a:solidFill>
                  <a:schemeClr val="tx1"/>
                </a:solidFill>
              </a:rPr>
              <a:t>Who is John Mark?</a:t>
            </a:r>
          </a:p>
          <a:p>
            <a:pPr fontAlgn="base"/>
            <a:endParaRPr lang="en-GB" sz="2800" dirty="0">
              <a:solidFill>
                <a:schemeClr val="tx1"/>
              </a:solidFill>
            </a:endParaRPr>
          </a:p>
          <a:p>
            <a:pPr fontAlgn="base"/>
            <a:r>
              <a:rPr lang="en-GB" sz="2000" dirty="0">
                <a:solidFill>
                  <a:schemeClr val="tx1"/>
                </a:solidFill>
              </a:rPr>
              <a:t>Acts 12:25</a:t>
            </a:r>
          </a:p>
          <a:p>
            <a:pPr fontAlgn="base"/>
            <a:r>
              <a:rPr lang="en-GB" sz="2000" dirty="0">
                <a:solidFill>
                  <a:schemeClr val="tx1"/>
                </a:solidFill>
              </a:rPr>
              <a:t>When Barnabas and Saul had finished their mission, they returned from Jerusalem, taking with them John, also called Mark. </a:t>
            </a:r>
          </a:p>
          <a:p>
            <a:pPr fontAlgn="base"/>
            <a:r>
              <a:rPr lang="en-GB" sz="2000" dirty="0">
                <a:solidFill>
                  <a:schemeClr val="tx1"/>
                </a:solidFill>
              </a:rPr>
              <a:t> </a:t>
            </a:r>
          </a:p>
          <a:p>
            <a:pPr fontAlgn="base"/>
            <a:r>
              <a:rPr lang="en-GB" sz="2000" dirty="0">
                <a:solidFill>
                  <a:schemeClr val="tx1"/>
                </a:solidFill>
              </a:rPr>
              <a:t>Acts 12:12</a:t>
            </a:r>
          </a:p>
          <a:p>
            <a:pPr fontAlgn="base"/>
            <a:r>
              <a:rPr lang="en-GB" sz="2000" dirty="0">
                <a:solidFill>
                  <a:schemeClr val="tx1"/>
                </a:solidFill>
              </a:rPr>
              <a:t>When this had dawned on him, he went to the house of Mary the mother of John, also called Mark, where many people had gathered and were praying.</a:t>
            </a:r>
          </a:p>
          <a:p>
            <a:pPr fontAlgn="base"/>
            <a:r>
              <a:rPr lang="en-GB" sz="2000" dirty="0">
                <a:solidFill>
                  <a:schemeClr val="tx1"/>
                </a:solidFill>
              </a:rPr>
              <a:t> </a:t>
            </a:r>
          </a:p>
          <a:p>
            <a:pPr fontAlgn="base"/>
            <a:r>
              <a:rPr lang="en-GB" sz="2000" dirty="0">
                <a:solidFill>
                  <a:schemeClr val="tx1"/>
                </a:solidFill>
              </a:rPr>
              <a:t>Colossians 4:10</a:t>
            </a:r>
          </a:p>
          <a:p>
            <a:pPr fontAlgn="base"/>
            <a:r>
              <a:rPr lang="en-GB" sz="2000" dirty="0">
                <a:solidFill>
                  <a:schemeClr val="tx1"/>
                </a:solidFill>
              </a:rPr>
              <a:t>My fellow prisoner Aristarchus sends you his greetings, as does Mark, the cousin of Barnabas. (You have received instructions about him; if he comes to you, welcome him.)</a:t>
            </a:r>
          </a:p>
          <a:p>
            <a:endParaRPr lang="en-GB" sz="2800" dirty="0">
              <a:solidFill>
                <a:schemeClr val="tx1"/>
              </a:solidFill>
            </a:endParaRPr>
          </a:p>
        </p:txBody>
      </p:sp>
    </p:spTree>
    <p:extLst>
      <p:ext uri="{BB962C8B-B14F-4D97-AF65-F5344CB8AC3E}">
        <p14:creationId xmlns:p14="http://schemas.microsoft.com/office/powerpoint/2010/main" val="3835810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723980" cy="6537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r>
              <a:rPr lang="en-GB" sz="2600" dirty="0">
                <a:solidFill>
                  <a:schemeClr val="tx1"/>
                </a:solidFill>
              </a:rPr>
              <a:t>Acts 13:4 – 6 &amp; 13</a:t>
            </a:r>
          </a:p>
          <a:p>
            <a:pPr fontAlgn="base"/>
            <a:r>
              <a:rPr lang="en-GB" sz="2600" dirty="0">
                <a:solidFill>
                  <a:schemeClr val="tx1"/>
                </a:solidFill>
              </a:rPr>
              <a:t>The two of them, sent on their way by the Holy Spirit, went down to Seleucia and sailed from there to Cyprus. When they arrived at Salamis, they (Paul and Barnabas) proclaimed the word of God in the Jewish synagogues</a:t>
            </a:r>
            <a:r>
              <a:rPr lang="en-GB" sz="2600" b="1" dirty="0">
                <a:solidFill>
                  <a:schemeClr val="tx1"/>
                </a:solidFill>
              </a:rPr>
              <a:t>. John was with them as their helper.  </a:t>
            </a:r>
            <a:r>
              <a:rPr lang="en-GB" sz="2600" dirty="0">
                <a:solidFill>
                  <a:schemeClr val="tx1"/>
                </a:solidFill>
              </a:rPr>
              <a:t>They travelled through the whole island until they came to </a:t>
            </a:r>
            <a:r>
              <a:rPr lang="en-GB" sz="2600" dirty="0" err="1">
                <a:solidFill>
                  <a:schemeClr val="tx1"/>
                </a:solidFill>
              </a:rPr>
              <a:t>Paphos</a:t>
            </a:r>
            <a:r>
              <a:rPr lang="en-GB" sz="2600" dirty="0">
                <a:solidFill>
                  <a:schemeClr val="tx1"/>
                </a:solidFill>
              </a:rPr>
              <a:t>...</a:t>
            </a:r>
          </a:p>
          <a:p>
            <a:pPr fontAlgn="base"/>
            <a:r>
              <a:rPr lang="en-GB" sz="2600" dirty="0">
                <a:solidFill>
                  <a:schemeClr val="tx1"/>
                </a:solidFill>
              </a:rPr>
              <a:t>	…From </a:t>
            </a:r>
            <a:r>
              <a:rPr lang="en-GB" sz="2600" dirty="0" err="1">
                <a:solidFill>
                  <a:schemeClr val="tx1"/>
                </a:solidFill>
              </a:rPr>
              <a:t>Paphos</a:t>
            </a:r>
            <a:r>
              <a:rPr lang="en-GB" sz="2600" dirty="0">
                <a:solidFill>
                  <a:schemeClr val="tx1"/>
                </a:solidFill>
              </a:rPr>
              <a:t>, </a:t>
            </a:r>
            <a:r>
              <a:rPr lang="en-GB" sz="2600" b="1" dirty="0">
                <a:solidFill>
                  <a:schemeClr val="tx1"/>
                </a:solidFill>
              </a:rPr>
              <a:t>Paul and his companions sailed to Perga in Pamphylia, where</a:t>
            </a:r>
            <a:r>
              <a:rPr lang="en-GB" sz="2600" dirty="0">
                <a:solidFill>
                  <a:schemeClr val="tx1"/>
                </a:solidFill>
              </a:rPr>
              <a:t> </a:t>
            </a:r>
            <a:r>
              <a:rPr lang="en-GB" sz="2600" b="1" dirty="0">
                <a:solidFill>
                  <a:schemeClr val="tx1"/>
                </a:solidFill>
              </a:rPr>
              <a:t>John left them to return to Jerusalem.</a:t>
            </a:r>
            <a:endParaRPr lang="en-GB" sz="2600" dirty="0">
              <a:solidFill>
                <a:schemeClr val="tx1"/>
              </a:solidFill>
            </a:endParaRPr>
          </a:p>
        </p:txBody>
      </p:sp>
    </p:spTree>
    <p:extLst>
      <p:ext uri="{BB962C8B-B14F-4D97-AF65-F5344CB8AC3E}">
        <p14:creationId xmlns:p14="http://schemas.microsoft.com/office/powerpoint/2010/main" val="732146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562519" cy="6537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8000" b="1" dirty="0">
                <a:solidFill>
                  <a:schemeClr val="tx1"/>
                </a:solidFill>
              </a:rPr>
              <a:t>What is Your Greatest Strength?</a:t>
            </a:r>
            <a:endParaRPr lang="en-GB" sz="8000" dirty="0">
              <a:solidFill>
                <a:schemeClr val="tx1"/>
              </a:solidFill>
            </a:endParaRPr>
          </a:p>
        </p:txBody>
      </p:sp>
    </p:spTree>
    <p:extLst>
      <p:ext uri="{BB962C8B-B14F-4D97-AF65-F5344CB8AC3E}">
        <p14:creationId xmlns:p14="http://schemas.microsoft.com/office/powerpoint/2010/main" val="879678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C5C451E-9A0C-5647-9E62-637FADCFFD34}"/>
              </a:ext>
            </a:extLst>
          </p:cNvPr>
          <p:cNvSpPr/>
          <p:nvPr/>
        </p:nvSpPr>
        <p:spPr>
          <a:xfrm>
            <a:off x="339405" y="320624"/>
            <a:ext cx="7040631" cy="1970727"/>
          </a:xfrm>
          <a:prstGeom prst="rect">
            <a:avLst/>
          </a:prstGeom>
          <a:solidFill>
            <a:srgbClr val="83532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4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8C2FF5-2095-B847-948F-8EEE9D733698}"/>
              </a:ext>
            </a:extLst>
          </p:cNvPr>
          <p:cNvSpPr>
            <a:spLocks noGrp="1"/>
          </p:cNvSpPr>
          <p:nvPr>
            <p:ph type="title"/>
          </p:nvPr>
        </p:nvSpPr>
        <p:spPr>
          <a:xfrm>
            <a:off x="333590" y="492191"/>
            <a:ext cx="7052261" cy="1738107"/>
          </a:xfrm>
        </p:spPr>
        <p:txBody>
          <a:bodyPr>
            <a:normAutofit/>
          </a:bodyPr>
          <a:lstStyle/>
          <a:p>
            <a:pPr algn="ctr"/>
            <a:r>
              <a:rPr lang="en-GB" dirty="0">
                <a:solidFill>
                  <a:srgbClr val="FFFFFF"/>
                </a:solidFill>
              </a:rPr>
              <a:t>DISAGREEMENT</a:t>
            </a:r>
            <a:endParaRPr lang="en-US" dirty="0">
              <a:solidFill>
                <a:srgbClr val="FFFFFF"/>
              </a:solidFill>
            </a:endParaRPr>
          </a:p>
        </p:txBody>
      </p:sp>
      <p:pic>
        <p:nvPicPr>
          <p:cNvPr id="8" name="Picture 8">
            <a:extLst>
              <a:ext uri="{FF2B5EF4-FFF2-40B4-BE49-F238E27FC236}">
                <a16:creationId xmlns:a16="http://schemas.microsoft.com/office/drawing/2014/main" id="{CC85CEE0-6848-9E4F-9FA3-9EB308FB51E7}"/>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1731" y="2445121"/>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3BB3B11F-6F95-ED49-82BC-BC5B74ABA2BC}"/>
              </a:ext>
            </a:extLst>
          </p:cNvPr>
          <p:cNvCxnSpPr>
            <a:cxnSpLocks/>
          </p:cNvCxnSpPr>
          <p:nvPr/>
        </p:nvCxnSpPr>
        <p:spPr>
          <a:xfrm>
            <a:off x="11218301" y="2472760"/>
            <a:ext cx="646152" cy="95623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76B71E-937A-AB41-BA16-CB10EEC302F4}"/>
              </a:ext>
            </a:extLst>
          </p:cNvPr>
          <p:cNvCxnSpPr>
            <a:cxnSpLocks/>
          </p:cNvCxnSpPr>
          <p:nvPr/>
        </p:nvCxnSpPr>
        <p:spPr>
          <a:xfrm flipH="1">
            <a:off x="7572249" y="2472760"/>
            <a:ext cx="2671600" cy="937623"/>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B2E3A5-8777-974F-AAB3-03CF212AD44E}"/>
              </a:ext>
            </a:extLst>
          </p:cNvPr>
          <p:cNvCxnSpPr>
            <a:cxnSpLocks/>
          </p:cNvCxnSpPr>
          <p:nvPr/>
        </p:nvCxnSpPr>
        <p:spPr>
          <a:xfrm flipH="1">
            <a:off x="7750757" y="3098863"/>
            <a:ext cx="2493092" cy="32954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E50FF73-4060-284F-B13B-41908D796B41}"/>
              </a:ext>
            </a:extLst>
          </p:cNvPr>
          <p:cNvCxnSpPr>
            <a:cxnSpLocks/>
          </p:cNvCxnSpPr>
          <p:nvPr/>
        </p:nvCxnSpPr>
        <p:spPr>
          <a:xfrm>
            <a:off x="11218772" y="3119667"/>
            <a:ext cx="521788" cy="3294809"/>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B890C1F-08B0-904D-A5C9-ADAD2A9DE22D}"/>
              </a:ext>
            </a:extLst>
          </p:cNvPr>
          <p:cNvSpPr/>
          <p:nvPr/>
        </p:nvSpPr>
        <p:spPr>
          <a:xfrm rot="5400000">
            <a:off x="10414571" y="2293743"/>
            <a:ext cx="624713" cy="982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448C1C-8EEB-4A88-A8E2-02F50670260E}"/>
              </a:ext>
            </a:extLst>
          </p:cNvPr>
          <p:cNvSpPr>
            <a:spLocks noGrp="1"/>
          </p:cNvSpPr>
          <p:nvPr>
            <p:ph idx="1"/>
          </p:nvPr>
        </p:nvSpPr>
        <p:spPr>
          <a:xfrm>
            <a:off x="7534655" y="401958"/>
            <a:ext cx="4407900" cy="4351338"/>
          </a:xfrm>
        </p:spPr>
        <p:txBody>
          <a:bodyPr/>
          <a:lstStyle/>
          <a:p>
            <a:endParaRPr lang="en-GB"/>
          </a:p>
        </p:txBody>
      </p:sp>
      <p:sp>
        <p:nvSpPr>
          <p:cNvPr id="11" name="Rectangle 10">
            <a:extLst>
              <a:ext uri="{FF2B5EF4-FFF2-40B4-BE49-F238E27FC236}">
                <a16:creationId xmlns:a16="http://schemas.microsoft.com/office/drawing/2014/main" id="{82713074-8990-854C-AAFE-706530669BCD}"/>
              </a:ext>
            </a:extLst>
          </p:cNvPr>
          <p:cNvSpPr/>
          <p:nvPr/>
        </p:nvSpPr>
        <p:spPr>
          <a:xfrm>
            <a:off x="7380036" y="320625"/>
            <a:ext cx="4562519" cy="6537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dirty="0">
                <a:solidFill>
                  <a:schemeClr val="tx1"/>
                </a:solidFill>
              </a:rPr>
              <a:t>Galatians 2:11-16</a:t>
            </a:r>
          </a:p>
          <a:p>
            <a:r>
              <a:rPr lang="en-GB" sz="2800" dirty="0">
                <a:solidFill>
                  <a:schemeClr val="tx1"/>
                </a:solidFill>
              </a:rPr>
              <a:t>When Cephas came to Antioch</a:t>
            </a:r>
            <a:r>
              <a:rPr lang="en-GB" sz="2800" b="1" dirty="0">
                <a:solidFill>
                  <a:schemeClr val="tx1"/>
                </a:solidFill>
              </a:rPr>
              <a:t>, I opposed him to his face</a:t>
            </a:r>
            <a:r>
              <a:rPr lang="en-GB" sz="2800" dirty="0">
                <a:solidFill>
                  <a:schemeClr val="tx1"/>
                </a:solidFill>
              </a:rPr>
              <a:t>, because he stood condemned. For before certain men came from James, he used to eat with the Gentiles. But when they arrived, he began to draw back and separate himself from the Gentiles because he was afraid of those who belonged to the circumcision group. The other Jews joined him in his hypocrisy, so that</a:t>
            </a:r>
          </a:p>
        </p:txBody>
      </p:sp>
    </p:spTree>
    <p:extLst>
      <p:ext uri="{BB962C8B-B14F-4D97-AF65-F5344CB8AC3E}">
        <p14:creationId xmlns:p14="http://schemas.microsoft.com/office/powerpoint/2010/main" val="4148652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787</Words>
  <Application>Microsoft Office PowerPoint</Application>
  <PresentationFormat>Widescreen</PresentationFormat>
  <Paragraphs>45</Paragraphs>
  <Slides>18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DISAGREEMENT</vt:lpstr>
      <vt:lpstr>DISAGREEMENT</vt:lpstr>
      <vt:lpstr>DISAGREEMENT</vt:lpstr>
      <vt:lpstr>DISAGREEMENT</vt:lpstr>
      <vt:lpstr>DISAGREEMENT</vt:lpstr>
      <vt:lpstr>DISAGREEMENT</vt:lpstr>
      <vt:lpstr>DISAGREEMENT</vt:lpstr>
      <vt:lpstr>DISAGREEMENT</vt:lpstr>
      <vt:lpstr>DISAGREEMENT</vt:lpstr>
      <vt:lpstr>DISAGREEMENT</vt:lpstr>
      <vt:lpstr>DISAGREEMENT</vt:lpstr>
      <vt:lpstr>DISAGREEMENT</vt:lpstr>
      <vt:lpstr>PowerPoint Presentation</vt:lpstr>
      <vt:lpstr>DISAGREEMENT</vt:lpstr>
      <vt:lpstr>DISAGREEMENT</vt:lpstr>
      <vt:lpstr>DISAGREEMENT</vt:lpstr>
      <vt:lpstr>DISAGREEMENT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jennie</dc:creator>
  <cp:lastModifiedBy>Christ Church Blackpool</cp:lastModifiedBy>
  <cp:revision>3</cp:revision>
  <dcterms:created xsi:type="dcterms:W3CDTF">2020-01-07T11:50:33Z</dcterms:created>
  <dcterms:modified xsi:type="dcterms:W3CDTF">2020-02-14T16:15:40Z</dcterms:modified>
</cp:coreProperties>
</file>